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2" r:id="rId13"/>
    <p:sldId id="270" r:id="rId14"/>
    <p:sldId id="275" r:id="rId15"/>
    <p:sldId id="276" r:id="rId16"/>
    <p:sldId id="277" r:id="rId17"/>
    <p:sldId id="273" r:id="rId18"/>
    <p:sldId id="292" r:id="rId19"/>
    <p:sldId id="291" r:id="rId20"/>
    <p:sldId id="266" r:id="rId21"/>
    <p:sldId id="274" r:id="rId22"/>
    <p:sldId id="278" r:id="rId23"/>
    <p:sldId id="279" r:id="rId24"/>
    <p:sldId id="281" r:id="rId25"/>
    <p:sldId id="280" r:id="rId26"/>
    <p:sldId id="282" r:id="rId27"/>
    <p:sldId id="284" r:id="rId28"/>
    <p:sldId id="283" r:id="rId29"/>
    <p:sldId id="285" r:id="rId30"/>
    <p:sldId id="290" r:id="rId31"/>
    <p:sldId id="286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87" r:id="rId43"/>
    <p:sldId id="304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028" autoAdjust="0"/>
  </p:normalViewPr>
  <p:slideViewPr>
    <p:cSldViewPr>
      <p:cViewPr>
        <p:scale>
          <a:sx n="66" d="100"/>
          <a:sy n="66" d="100"/>
        </p:scale>
        <p:origin x="-150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46A4C-49BF-42CF-A0C9-9B0490D8EFC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5ECE8-0FE8-4BFD-89F0-C5C15799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7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50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4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6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2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6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88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29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97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48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8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8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3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9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ECE8-0FE8-4BFD-89F0-C5C1579901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5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5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7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35517-ABFF-484D-B6DE-8B90284FDE3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EC7F-42C5-4007-870D-81FC7BF8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rve.ro/" TargetMode="External"/><Relationship Id="rId13" Type="http://schemas.openxmlformats.org/officeDocument/2006/relationships/hyperlink" Target="http://www.comunicate-online.com/" TargetMode="External"/><Relationship Id="rId3" Type="http://schemas.openxmlformats.org/officeDocument/2006/relationships/hyperlink" Target="http://www.comunicatemedia.ro/" TargetMode="External"/><Relationship Id="rId7" Type="http://schemas.openxmlformats.org/officeDocument/2006/relationships/hyperlink" Target="http://www.rezervat.ro/" TargetMode="External"/><Relationship Id="rId12" Type="http://schemas.openxmlformats.org/officeDocument/2006/relationships/hyperlink" Target="http://www.articole-online.r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unicatrapid.ro/" TargetMode="External"/><Relationship Id="rId11" Type="http://schemas.openxmlformats.org/officeDocument/2006/relationships/hyperlink" Target="http://www.comunicatedeafaceri.ro/" TargetMode="External"/><Relationship Id="rId5" Type="http://schemas.openxmlformats.org/officeDocument/2006/relationships/hyperlink" Target="http://www.stiri.com.ro/" TargetMode="External"/><Relationship Id="rId10" Type="http://schemas.openxmlformats.org/officeDocument/2006/relationships/hyperlink" Target="http://www.presaonline.com/" TargetMode="External"/><Relationship Id="rId4" Type="http://schemas.openxmlformats.org/officeDocument/2006/relationships/hyperlink" Target="http://www.livepr.ro/" TargetMode="External"/><Relationship Id="rId9" Type="http://schemas.openxmlformats.org/officeDocument/2006/relationships/hyperlink" Target="http://www.newpressrelease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200" smtClean="0"/>
              <a:t>Cum construiesti si promovezi un </a:t>
            </a:r>
            <a:br>
              <a:rPr lang="en-US" sz="3200" smtClean="0"/>
            </a:br>
            <a:r>
              <a:rPr lang="en-US" sz="3200" smtClean="0"/>
              <a:t>brand de companie</a:t>
            </a:r>
            <a:endParaRPr lang="en-US" sz="320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19600" y="4114800"/>
            <a:ext cx="4572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smtClean="0"/>
              <a:t>Alexandru Ticaloiu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361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Cu ce efecte?</a:t>
            </a:r>
            <a:endParaRPr lang="en-US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78553" cy="4114800"/>
          </a:xfrm>
        </p:spPr>
      </p:pic>
    </p:spTree>
    <p:extLst>
      <p:ext uri="{BB962C8B-B14F-4D97-AF65-F5344CB8AC3E}">
        <p14:creationId xmlns:p14="http://schemas.microsoft.com/office/powerpoint/2010/main" val="29406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 doilea pas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Cel de-al doilea pas este construirea brandului. </a:t>
            </a:r>
          </a:p>
          <a:p>
            <a:pPr marL="0" indent="0">
              <a:buNone/>
            </a:pPr>
            <a:r>
              <a:rPr lang="en-US" smtClean="0"/>
              <a:t>Naming.</a:t>
            </a:r>
          </a:p>
          <a:p>
            <a:pPr marL="0" indent="0">
              <a:buNone/>
            </a:pPr>
            <a:r>
              <a:rPr lang="en-US" smtClean="0"/>
              <a:t>Logo si manual de identitate.</a:t>
            </a:r>
          </a:p>
        </p:txBody>
      </p:sp>
    </p:spTree>
    <p:extLst>
      <p:ext uri="{BB962C8B-B14F-4D97-AF65-F5344CB8AC3E}">
        <p14:creationId xmlns:p14="http://schemas.microsoft.com/office/powerpoint/2010/main" val="34789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&amp; logo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462453" cy="2153444"/>
          </a:xfrm>
        </p:spPr>
      </p:pic>
    </p:spTree>
    <p:extLst>
      <p:ext uri="{BB962C8B-B14F-4D97-AF65-F5344CB8AC3E}">
        <p14:creationId xmlns:p14="http://schemas.microsoft.com/office/powerpoint/2010/main" val="34120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&amp; logo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16769" r="10129" b="17076"/>
          <a:stretch/>
        </p:blipFill>
        <p:spPr>
          <a:xfrm>
            <a:off x="230221" y="1802146"/>
            <a:ext cx="4341779" cy="2084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17667" r="10768" b="17197"/>
          <a:stretch/>
        </p:blipFill>
        <p:spPr>
          <a:xfrm>
            <a:off x="230222" y="3962400"/>
            <a:ext cx="4341778" cy="2066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15576" r="8921" b="13510"/>
          <a:stretch/>
        </p:blipFill>
        <p:spPr>
          <a:xfrm>
            <a:off x="4572000" y="1752600"/>
            <a:ext cx="4458375" cy="2248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t="15762" r="10441" b="13855"/>
          <a:stretch/>
        </p:blipFill>
        <p:spPr>
          <a:xfrm>
            <a:off x="4572000" y="3917095"/>
            <a:ext cx="4249762" cy="21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Brand ID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52486"/>
            <a:ext cx="685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Brand ID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3" t="21085" r="31840" b="21511"/>
          <a:stretch/>
        </p:blipFill>
        <p:spPr>
          <a:xfrm>
            <a:off x="3160485" y="1913522"/>
            <a:ext cx="2859315" cy="3367220"/>
          </a:xfrm>
        </p:spPr>
      </p:pic>
    </p:spTree>
    <p:extLst>
      <p:ext uri="{BB962C8B-B14F-4D97-AF65-F5344CB8AC3E}">
        <p14:creationId xmlns:p14="http://schemas.microsoft.com/office/powerpoint/2010/main" val="34391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Brand ID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6" b="19186"/>
          <a:stretch/>
        </p:blipFill>
        <p:spPr>
          <a:xfrm>
            <a:off x="2362200" y="1524000"/>
            <a:ext cx="4724400" cy="4306526"/>
          </a:xfrm>
        </p:spPr>
      </p:pic>
    </p:spTree>
    <p:extLst>
      <p:ext uri="{BB962C8B-B14F-4D97-AF65-F5344CB8AC3E}">
        <p14:creationId xmlns:p14="http://schemas.microsoft.com/office/powerpoint/2010/main" val="73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Manualul de identitate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>
          <a:xfrm>
            <a:off x="1143000" y="1600200"/>
            <a:ext cx="7005347" cy="4220029"/>
          </a:xfrm>
        </p:spPr>
      </p:pic>
    </p:spTree>
    <p:extLst>
      <p:ext uri="{BB962C8B-B14F-4D97-AF65-F5344CB8AC3E}">
        <p14:creationId xmlns:p14="http://schemas.microsoft.com/office/powerpoint/2010/main" val="10231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Brand ID din nou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9438"/>
            <a:ext cx="3733800" cy="261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670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/>
              <a:t>+</a:t>
            </a:r>
            <a:endParaRPr lang="en-US" sz="80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20263"/>
          <a:stretch/>
        </p:blipFill>
        <p:spPr>
          <a:xfrm>
            <a:off x="5334000" y="2014703"/>
            <a:ext cx="2565400" cy="2628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9400" y="2666998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/>
              <a:t>=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28573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Brand ID din nou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602278" cy="3655090"/>
          </a:xfrm>
        </p:spPr>
      </p:pic>
    </p:spTree>
    <p:extLst>
      <p:ext uri="{BB962C8B-B14F-4D97-AF65-F5344CB8AC3E}">
        <p14:creationId xmlns:p14="http://schemas.microsoft.com/office/powerpoint/2010/main" val="27431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82660" cy="5364163"/>
          </a:xfrm>
        </p:spPr>
      </p:pic>
    </p:spTree>
    <p:extLst>
      <p:ext uri="{BB962C8B-B14F-4D97-AF65-F5344CB8AC3E}">
        <p14:creationId xmlns:p14="http://schemas.microsoft.com/office/powerpoint/2010/main" val="33086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 treilea pas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Promoveaza-ti brandul gratuit!</a:t>
            </a:r>
          </a:p>
          <a:p>
            <a:pPr marL="0" indent="0">
              <a:buNone/>
            </a:pPr>
            <a:r>
              <a:rPr lang="en-US" smtClean="0"/>
              <a:t>Creste afacerea, apoi promoveaza brandul cu fonduri suficiente si bine cheltuite!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Promoveaza-te gratuit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42026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 gratuit - site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smtClean="0"/>
              <a:t>Cumpara domeniul dorit – sa zicem santa.ro</a:t>
            </a:r>
          </a:p>
          <a:p>
            <a:pPr marL="457200" indent="-457200">
              <a:buAutoNum type="arabicPeriod"/>
            </a:pPr>
            <a:r>
              <a:rPr lang="en-US" sz="2400" smtClean="0"/>
              <a:t>Cumpara hosting</a:t>
            </a:r>
          </a:p>
          <a:p>
            <a:pPr marL="457200" indent="-457200">
              <a:buAutoNum type="arabicPeriod"/>
            </a:pPr>
            <a:r>
              <a:rPr lang="en-US" sz="2400" smtClean="0"/>
              <a:t>Site – creaza-ti cont pe Wix.com</a:t>
            </a:r>
          </a:p>
          <a:p>
            <a:pPr marL="0" indent="0">
              <a:buNone/>
            </a:pPr>
            <a:r>
              <a:rPr lang="en-US" sz="2400" smtClean="0"/>
              <a:t>Posteaza acolo logo si date de contact, o scurta descriere a serviciilor si ai pornit la drum. Seteaza cuvintele cheie si vei fi corect inregistrat de google. Clientii vor avea cum sa te gaseasca.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52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 gratuit - 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724400" cy="4373482"/>
          </a:xfrm>
        </p:spPr>
      </p:pic>
    </p:spTree>
    <p:extLst>
      <p:ext uri="{BB962C8B-B14F-4D97-AF65-F5344CB8AC3E}">
        <p14:creationId xmlns:p14="http://schemas.microsoft.com/office/powerpoint/2010/main" val="23693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 gratuit – comunicate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086600" cy="3650041"/>
          </a:xfrm>
        </p:spPr>
      </p:pic>
    </p:spTree>
    <p:extLst>
      <p:ext uri="{BB962C8B-B14F-4D97-AF65-F5344CB8AC3E}">
        <p14:creationId xmlns:p14="http://schemas.microsoft.com/office/powerpoint/2010/main" val="18490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 gratuit – comunicate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/>
              <a:t>Comunicate de presa</a:t>
            </a:r>
          </a:p>
          <a:p>
            <a:pPr marL="0" indent="0" algn="ctr">
              <a:buNone/>
            </a:pPr>
            <a:r>
              <a:rPr lang="en-US" smtClean="0">
                <a:hlinkClick r:id="rId3"/>
              </a:rPr>
              <a:t>www.comunicatemedia.ro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4"/>
              </a:rPr>
              <a:t>www.livepr.ro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5"/>
              </a:rPr>
              <a:t>www.stiri.com.ro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6"/>
              </a:rPr>
              <a:t>www.comunicatrapid.ro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7"/>
              </a:rPr>
              <a:t>www.rezervat.ro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8"/>
              </a:rPr>
              <a:t>www.reserve.ro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9"/>
              </a:rPr>
              <a:t>www.newpressrelease.com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10"/>
              </a:rPr>
              <a:t>www.presaonline.com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11"/>
              </a:rPr>
              <a:t>www.comunicatedeafaceri.ro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12"/>
              </a:rPr>
              <a:t>www.articole-online.ro</a:t>
            </a:r>
            <a:endParaRPr lang="en-US"/>
          </a:p>
          <a:p>
            <a:pPr marL="0" indent="0" algn="ctr">
              <a:buNone/>
            </a:pPr>
            <a:r>
              <a:rPr lang="en-US">
                <a:hlinkClick r:id="rId13"/>
              </a:rPr>
              <a:t>www.comunicate-online.com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 gratuit - bartere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99740"/>
            <a:ext cx="5029200" cy="3316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5" y="1447800"/>
            <a:ext cx="3526465" cy="202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6" y="3558040"/>
            <a:ext cx="3522035" cy="20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Promovare platita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mtClean="0"/>
              <a:t>Merita sa platesti pentru </a:t>
            </a:r>
          </a:p>
          <a:p>
            <a:pPr marL="0" indent="0">
              <a:buNone/>
            </a:pPr>
            <a:r>
              <a:rPr lang="en-US" sz="2000" b="1" smtClean="0"/>
              <a:t>Adwords</a:t>
            </a:r>
            <a:r>
              <a:rPr lang="en-US" sz="2000" smtClean="0"/>
              <a:t> – la inceput ai nevoie trafic pe situl tau. Pana va creste organic s-ar putea sa dureze</a:t>
            </a:r>
          </a:p>
          <a:p>
            <a:pPr marL="0" indent="0">
              <a:buNone/>
            </a:pPr>
            <a:r>
              <a:rPr lang="en-US" sz="2000" b="1" smtClean="0"/>
              <a:t>Facebook ads </a:t>
            </a:r>
            <a:r>
              <a:rPr lang="en-US" sz="2000" smtClean="0"/>
              <a:t>– 3% din cei care ti-au dat like sunt  exact clientii de care ai nevoie si carora daca le vei face oferta corecta iti vor cumpara produsul. Merita sa ai 100.000 like-uri nu?</a:t>
            </a:r>
          </a:p>
          <a:p>
            <a:pPr marL="0" indent="0">
              <a:buNone/>
            </a:pPr>
            <a:r>
              <a:rPr lang="en-US" sz="2000" b="1" smtClean="0"/>
              <a:t>Ad-uri cost per click </a:t>
            </a:r>
            <a:r>
              <a:rPr lang="en-US" sz="2000" smtClean="0"/>
              <a:t>– platesti doar pentru oamenii care au intrat pe situl tau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940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Exemplu campanie DM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507250" cy="4409567"/>
          </a:xfrm>
        </p:spPr>
      </p:pic>
    </p:spTree>
    <p:extLst>
      <p:ext uri="{BB962C8B-B14F-4D97-AF65-F5344CB8AC3E}">
        <p14:creationId xmlns:p14="http://schemas.microsoft.com/office/powerpoint/2010/main" val="9877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Exemplu campanie eficienta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647642" cy="4448969"/>
          </a:xfrm>
        </p:spPr>
      </p:pic>
    </p:spTree>
    <p:extLst>
      <p:ext uri="{BB962C8B-B14F-4D97-AF65-F5344CB8AC3E}">
        <p14:creationId xmlns:p14="http://schemas.microsoft.com/office/powerpoint/2010/main" val="20482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Primul pas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Primul pas este strategia. </a:t>
            </a:r>
          </a:p>
          <a:p>
            <a:pPr marL="0" indent="0">
              <a:buNone/>
            </a:pPr>
            <a:r>
              <a:rPr lang="en-US" smtClean="0"/>
              <a:t>Pune pe hartie ce iti doresti si ce asteptari ai.</a:t>
            </a:r>
          </a:p>
          <a:p>
            <a:pPr marL="0" indent="0">
              <a:buNone/>
            </a:pPr>
            <a:r>
              <a:rPr lang="en-US" smtClean="0"/>
              <a:t>Creioneaza un plan de afaceri si unul de marketing.</a:t>
            </a:r>
          </a:p>
          <a:p>
            <a:pPr marL="0" indent="0">
              <a:buNone/>
            </a:pPr>
            <a:r>
              <a:rPr lang="en-US" smtClean="0"/>
              <a:t>In functie de produsul final al acestei strategii iti vei construi brandul.</a:t>
            </a:r>
          </a:p>
        </p:txBody>
      </p:sp>
    </p:spTree>
    <p:extLst>
      <p:ext uri="{BB962C8B-B14F-4D97-AF65-F5344CB8AC3E}">
        <p14:creationId xmlns:p14="http://schemas.microsoft.com/office/powerpoint/2010/main" val="38819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Exemplu campanie eficienta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987504" cy="4114799"/>
          </a:xfrm>
        </p:spPr>
      </p:pic>
    </p:spTree>
    <p:extLst>
      <p:ext uri="{BB962C8B-B14F-4D97-AF65-F5344CB8AC3E}">
        <p14:creationId xmlns:p14="http://schemas.microsoft.com/office/powerpoint/2010/main" val="25951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Ce canal de comunicare este mai eficient?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594622" cy="3063081"/>
          </a:xfrm>
        </p:spPr>
      </p:pic>
    </p:spTree>
    <p:extLst>
      <p:ext uri="{BB962C8B-B14F-4D97-AF65-F5344CB8AC3E}">
        <p14:creationId xmlns:p14="http://schemas.microsoft.com/office/powerpoint/2010/main" val="36706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Regulile </a:t>
            </a:r>
            <a:r>
              <a:rPr lang="en-US" smtClean="0"/>
              <a:t>outdoor-ului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Nu folosi mai mult de 7 cuvinte</a:t>
            </a:r>
          </a:p>
          <a:p>
            <a:pPr marL="0" indent="0">
              <a:buNone/>
            </a:pPr>
            <a:r>
              <a:rPr lang="en-US" smtClean="0"/>
              <a:t>Foloseste o imagine care sa atraga atentia</a:t>
            </a:r>
          </a:p>
          <a:p>
            <a:pPr marL="0" indent="0">
              <a:buNone/>
            </a:pPr>
            <a:r>
              <a:rPr lang="en-US" smtClean="0"/>
              <a:t>Include logo-ul companiei</a:t>
            </a:r>
          </a:p>
          <a:p>
            <a:pPr marL="0" indent="0">
              <a:buNone/>
            </a:pPr>
            <a:r>
              <a:rPr lang="en-US" smtClean="0"/>
              <a:t>Posteaza imaginea pe panou pentru cel putin 30 de zile</a:t>
            </a:r>
          </a:p>
          <a:p>
            <a:pPr marL="0" indent="0">
              <a:buNone/>
            </a:pPr>
            <a:r>
              <a:rPr lang="en-US" smtClean="0"/>
              <a:t>Achitioneaza cat mai multe spatii pentru a creste expunerea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399"/>
            <a:ext cx="8686800" cy="4507849"/>
          </a:xfrm>
        </p:spPr>
      </p:pic>
    </p:spTree>
    <p:extLst>
      <p:ext uri="{BB962C8B-B14F-4D97-AF65-F5344CB8AC3E}">
        <p14:creationId xmlns:p14="http://schemas.microsoft.com/office/powerpoint/2010/main" val="9941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71070" cy="4792241"/>
          </a:xfrm>
        </p:spPr>
      </p:pic>
    </p:spTree>
    <p:extLst>
      <p:ext uri="{BB962C8B-B14F-4D97-AF65-F5344CB8AC3E}">
        <p14:creationId xmlns:p14="http://schemas.microsoft.com/office/powerpoint/2010/main" val="31849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5" y="914400"/>
            <a:ext cx="8691105" cy="3953669"/>
          </a:xfrm>
        </p:spPr>
      </p:pic>
    </p:spTree>
    <p:extLst>
      <p:ext uri="{BB962C8B-B14F-4D97-AF65-F5344CB8AC3E}">
        <p14:creationId xmlns:p14="http://schemas.microsoft.com/office/powerpoint/2010/main" val="31849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5" y="583030"/>
            <a:ext cx="8844395" cy="4679199"/>
          </a:xfrm>
        </p:spPr>
      </p:pic>
    </p:spTree>
    <p:extLst>
      <p:ext uri="{BB962C8B-B14F-4D97-AF65-F5344CB8AC3E}">
        <p14:creationId xmlns:p14="http://schemas.microsoft.com/office/powerpoint/2010/main" val="31849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5" y="914400"/>
            <a:ext cx="8591305" cy="4287044"/>
          </a:xfrm>
        </p:spPr>
      </p:pic>
    </p:spTree>
    <p:extLst>
      <p:ext uri="{BB962C8B-B14F-4D97-AF65-F5344CB8AC3E}">
        <p14:creationId xmlns:p14="http://schemas.microsoft.com/office/powerpoint/2010/main" val="31849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4339"/>
            <a:ext cx="8678135" cy="4738261"/>
          </a:xfrm>
        </p:spPr>
      </p:pic>
    </p:spTree>
    <p:extLst>
      <p:ext uri="{BB962C8B-B14F-4D97-AF65-F5344CB8AC3E}">
        <p14:creationId xmlns:p14="http://schemas.microsoft.com/office/powerpoint/2010/main" val="31849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0481"/>
            <a:ext cx="8508713" cy="4672119"/>
          </a:xfrm>
        </p:spPr>
      </p:pic>
    </p:spTree>
    <p:extLst>
      <p:ext uri="{BB962C8B-B14F-4D97-AF65-F5344CB8AC3E}">
        <p14:creationId xmlns:p14="http://schemas.microsoft.com/office/powerpoint/2010/main" val="31849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000" b="1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5400" b="1" smtClean="0">
                <a:solidFill>
                  <a:srgbClr val="00B0F0"/>
                </a:solidFill>
              </a:rPr>
              <a:t>Cine spune?</a:t>
            </a:r>
          </a:p>
          <a:p>
            <a:pPr marL="0" indent="0" algn="ctr">
              <a:buNone/>
            </a:pPr>
            <a:r>
              <a:rPr lang="fr-FR" sz="5400" b="1" smtClean="0">
                <a:solidFill>
                  <a:srgbClr val="00B0F0"/>
                </a:solidFill>
              </a:rPr>
              <a:t>Ce?</a:t>
            </a:r>
            <a:endParaRPr lang="fr-FR" sz="540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5400" b="1" smtClean="0">
                <a:solidFill>
                  <a:srgbClr val="00B0F0"/>
                </a:solidFill>
              </a:rPr>
              <a:t>Cui?</a:t>
            </a:r>
          </a:p>
          <a:p>
            <a:pPr marL="0" indent="0" algn="ctr">
              <a:buNone/>
            </a:pPr>
            <a:r>
              <a:rPr lang="fr-FR" sz="5400" b="1" smtClean="0">
                <a:solidFill>
                  <a:srgbClr val="00B0F0"/>
                </a:solidFill>
              </a:rPr>
              <a:t>Prin ce canal?</a:t>
            </a:r>
          </a:p>
          <a:p>
            <a:pPr marL="0" indent="0" algn="ctr">
              <a:buNone/>
            </a:pPr>
            <a:r>
              <a:rPr lang="fr-FR" sz="5400" b="1" smtClean="0">
                <a:solidFill>
                  <a:srgbClr val="00B0F0"/>
                </a:solidFill>
              </a:rPr>
              <a:t>Cu ce efecte?</a:t>
            </a:r>
            <a:r>
              <a:rPr lang="fr-FR" sz="5400" smtClean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buNone/>
            </a:pPr>
            <a:endParaRPr lang="fr-FR" sz="200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2000" smtClean="0">
                <a:solidFill>
                  <a:srgbClr val="00B0F0"/>
                </a:solidFill>
              </a:rPr>
              <a:t>adica</a:t>
            </a:r>
          </a:p>
          <a:p>
            <a:pPr marL="0" indent="0" algn="ctr">
              <a:buNone/>
            </a:pPr>
            <a:endParaRPr lang="en-US" sz="2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41773" cy="4572000"/>
          </a:xfrm>
        </p:spPr>
      </p:pic>
    </p:spTree>
    <p:extLst>
      <p:ext uri="{BB962C8B-B14F-4D97-AF65-F5344CB8AC3E}">
        <p14:creationId xmlns:p14="http://schemas.microsoft.com/office/powerpoint/2010/main" val="25607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5" y="914400"/>
            <a:ext cx="8643645" cy="4419600"/>
          </a:xfrm>
        </p:spPr>
      </p:pic>
    </p:spTree>
    <p:extLst>
      <p:ext uri="{BB962C8B-B14F-4D97-AF65-F5344CB8AC3E}">
        <p14:creationId xmlns:p14="http://schemas.microsoft.com/office/powerpoint/2010/main" val="16000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Ce se poate intampla rau in publicitate?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In ziua in care ai o actiune de PR importanta sa se intample o tragedie (Campeneasa-Anina)</a:t>
            </a:r>
          </a:p>
          <a:p>
            <a:pPr marL="0" indent="0">
              <a:buNone/>
            </a:pPr>
            <a:r>
              <a:rPr lang="en-US" smtClean="0"/>
              <a:t>Sa fie o furtuna in prima saptamana a unei campanii de outdoor (ASC)</a:t>
            </a:r>
          </a:p>
          <a:p>
            <a:pPr marL="0" indent="0">
              <a:buNone/>
            </a:pPr>
            <a:r>
              <a:rPr lang="en-US" smtClean="0"/>
              <a:t>Sa castigi un pitch de 1 milion de euro si sa afli ca Directorul de Marketing…</a:t>
            </a:r>
          </a:p>
          <a:p>
            <a:pPr marL="0" indent="0">
              <a:buNone/>
            </a:pPr>
            <a:r>
              <a:rPr lang="en-US" smtClean="0"/>
              <a:t>Sa rezervi cu mult timp inainte o campanie de outdoor pe autobuze si in saptamana lansarii primaria sa interzica acest tip de reclama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 se poate intampla rau in publicitate?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mtClean="0"/>
              <a:t>Sa fii sunat la 1 noaptea ca la poarta clientului un angajat nemultumit ameninta ca isi da foc. Asta dupa ce a chemat PROTV-ul. Bonus, tu esti la o zi de nastere</a:t>
            </a:r>
          </a:p>
          <a:p>
            <a:pPr marL="0" indent="0">
              <a:buNone/>
            </a:pPr>
            <a:r>
              <a:rPr lang="en-US" smtClean="0"/>
              <a:t>Sa lansezi o agentie de publicitate in martie 2009 dupa ce ai contractat clienti de 400.000 euro</a:t>
            </a:r>
          </a:p>
          <a:p>
            <a:pPr marL="0" indent="0">
              <a:buNone/>
            </a:pPr>
            <a:r>
              <a:rPr lang="en-US" smtClean="0"/>
              <a:t>Sa organizezi o petrecere pentru un client cu Buzdugan si Morar moderatori si toti invitatii sa astepte sa termine Florin Piersic speech-ul la petrecerea de langa inainte de a veni la tine</a:t>
            </a:r>
          </a:p>
        </p:txBody>
      </p:sp>
    </p:spTree>
    <p:extLst>
      <p:ext uri="{BB962C8B-B14F-4D97-AF65-F5344CB8AC3E}">
        <p14:creationId xmlns:p14="http://schemas.microsoft.com/office/powerpoint/2010/main" val="16000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Good brand or bad brand?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477000" cy="4184963"/>
          </a:xfrm>
        </p:spPr>
      </p:pic>
    </p:spTree>
    <p:extLst>
      <p:ext uri="{BB962C8B-B14F-4D97-AF65-F5344CB8AC3E}">
        <p14:creationId xmlns:p14="http://schemas.microsoft.com/office/powerpoint/2010/main" val="40995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Cine spune?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mtClean="0"/>
              <a:t>Ce fel de companie esti, care sunt valorile tale, care sunt punctele tale forte, care sunt punctele slabe?</a:t>
            </a:r>
          </a:p>
          <a:p>
            <a:pPr marL="0" indent="0">
              <a:buNone/>
            </a:pPr>
            <a:endParaRPr lang="en-US" sz="2000" b="1" smtClean="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10285"/>
            <a:ext cx="4851255" cy="36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Cine spune?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smtClean="0"/>
              <a:t>Continua cu </a:t>
            </a:r>
            <a:r>
              <a:rPr lang="en-US" sz="2000" b="1" smtClean="0"/>
              <a:t>DISCRIMINATORUL</a:t>
            </a:r>
            <a:r>
              <a:rPr lang="en-US" sz="2000" smtClean="0"/>
              <a:t> sau </a:t>
            </a:r>
            <a:r>
              <a:rPr lang="en-US" sz="2000" b="1" smtClean="0"/>
              <a:t>DIFERENTIATORUL</a:t>
            </a:r>
            <a:endParaRPr lang="en-US" sz="20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362200"/>
            <a:ext cx="6000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Ce?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791200" cy="382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Cui?</a:t>
            </a:r>
            <a:endParaRPr lang="en-US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075413" cy="39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Prin ce canal?</a:t>
            </a:r>
            <a:endParaRPr lang="en-US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95335"/>
            <a:ext cx="5728232" cy="4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610</Words>
  <Application>Microsoft Office PowerPoint</Application>
  <PresentationFormat>On-screen Show (4:3)</PresentationFormat>
  <Paragraphs>123</Paragraphs>
  <Slides>44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Cum construiesti si promovezi un  brand de companie</vt:lpstr>
      <vt:lpstr>PowerPoint Presentation</vt:lpstr>
      <vt:lpstr>Primul pas</vt:lpstr>
      <vt:lpstr>PowerPoint Presentation</vt:lpstr>
      <vt:lpstr>Cine spune?</vt:lpstr>
      <vt:lpstr>Cine spune?</vt:lpstr>
      <vt:lpstr>Ce?</vt:lpstr>
      <vt:lpstr>Cui?</vt:lpstr>
      <vt:lpstr>Prin ce canal?</vt:lpstr>
      <vt:lpstr>Cu ce efecte?</vt:lpstr>
      <vt:lpstr>Al doilea pas</vt:lpstr>
      <vt:lpstr>Naming &amp; logo</vt:lpstr>
      <vt:lpstr>Naming &amp; logo</vt:lpstr>
      <vt:lpstr>Brand ID</vt:lpstr>
      <vt:lpstr>Brand ID</vt:lpstr>
      <vt:lpstr>Brand ID</vt:lpstr>
      <vt:lpstr>Manualul de identitate</vt:lpstr>
      <vt:lpstr>Brand ID din nou</vt:lpstr>
      <vt:lpstr>Brand ID din nou</vt:lpstr>
      <vt:lpstr>Al treilea pas</vt:lpstr>
      <vt:lpstr>Promoveaza-te gratuit</vt:lpstr>
      <vt:lpstr>Promo gratuit - site</vt:lpstr>
      <vt:lpstr>Promo gratuit - site</vt:lpstr>
      <vt:lpstr>Promo gratuit – comunicate</vt:lpstr>
      <vt:lpstr>Promo gratuit – comunicate</vt:lpstr>
      <vt:lpstr>Promo gratuit - bartere</vt:lpstr>
      <vt:lpstr>Promovare platita</vt:lpstr>
      <vt:lpstr>Exemplu campanie DM</vt:lpstr>
      <vt:lpstr>Exemplu campanie eficienta</vt:lpstr>
      <vt:lpstr>Exemplu campanie eficienta</vt:lpstr>
      <vt:lpstr>Ce canal de comunicare este mai eficient?</vt:lpstr>
      <vt:lpstr>Regulile outdoor-ului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 se poate intampla rau in publicitate?</vt:lpstr>
      <vt:lpstr>Ce se poate intampla rau in publicitate?</vt:lpstr>
      <vt:lpstr>Good brand or bad brand?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Alexandru Ticaloiu</dc:creator>
  <cp:lastModifiedBy>Alexandru Ticaloiu</cp:lastModifiedBy>
  <cp:revision>61</cp:revision>
  <dcterms:created xsi:type="dcterms:W3CDTF">2013-12-11T14:22:46Z</dcterms:created>
  <dcterms:modified xsi:type="dcterms:W3CDTF">2014-02-17T11:11:56Z</dcterms:modified>
</cp:coreProperties>
</file>